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2" r:id="rId8"/>
    <p:sldId id="261" r:id="rId9"/>
    <p:sldId id="260" r:id="rId10"/>
    <p:sldId id="259" r:id="rId11"/>
    <p:sldId id="263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4FA392-3492-4559-4287-765B6873DD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E3C7787-BF5A-8EBB-A142-CF87EF78B3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706324-5F97-4594-F322-9C2A0BB6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8F8E8C2-551F-1DF1-DB9F-60B644E9F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256943-84C9-FFE9-3398-CC01F2326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8993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B28D0-E1E2-39FA-AC6B-EAAF763CD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A519260-ABCC-2882-DC66-E0D452AF49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F164C4C-F4DB-7208-85C2-7BBC887DD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39ABBC1-FE46-4D95-E3F8-08C4B1A61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F8F40A-B8ED-4147-BEA3-370A2DDEF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3499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5CD56F1-5094-C4AA-8CF5-9F444A1E6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40F3862-6EAC-1D8D-6947-FF631CA890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F57C984-B951-BFC8-BFBC-CEA6DC4D9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3E0555C-A02D-F8F1-7614-52BFC26FC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E63DB73-3945-7F7F-1D6B-EC6CC887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63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DB0CC-1D83-94C1-E084-ACE84860F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B1F3E9-90C8-BAC8-3A57-AFD51028F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5732D6-AA77-988C-7A5E-A8AF561C6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539F0B-133F-1B51-B7D0-AD10493D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7A0712-2307-AB2D-3804-475BD21DE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825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CCA655-B996-7165-B3C0-182A7A46F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9F9B345-46F9-09AA-1FD5-A60C48C8B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704B36A-54AA-9131-A001-1C23ADFB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86BCFD2-08A3-A801-3ECB-23A5340C5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972200-4788-663F-8689-80A62B88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1439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052EC4-E47A-5C0A-BAFC-6F54165E8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DCBB60-AB00-06D2-80DB-E3D55E1CA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7F7070A-1BBD-2273-8D38-4778A9899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43C0D7B-F00E-8370-53A1-E075D410C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522E6B9-2D49-82C1-C753-BB3AD280F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041DF95-8F83-3C43-3139-8827EA9AA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1536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C834B-9294-0101-CE93-529C36668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DB1449-DD99-E65D-0601-6AA52CB0B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19AC97-7B6A-D390-046C-21AEBF5145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1C4A03B-D4D5-02F5-BB60-4A28810FA7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AFE3330-9B9B-7490-12A2-2F0A7F89F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D6A0B73-BB84-182C-A0F0-E015ECE8F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34DDEC8-6B0E-3E95-5367-B02AD6EBC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960A3A1-A6A3-A0A4-DC3C-7C7AD7C2A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1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D1DA80-C5D4-A67A-4575-E15D973E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471F012-9BCE-4E47-BD61-BDF976729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287451-9140-57EA-829E-552060DA6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2763794-88D1-FDBA-9EB2-74CD94B0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59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C5DAC47-47C3-9C7E-9CA3-CFA35DDE0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03D3CF9-992D-1B69-6852-53EC7DD4F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FBA0F23-06D1-DE4E-4133-C62BBF4E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255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DBA6CE-EB02-0491-07CF-E38EEF184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11AB98-16FB-44FE-7C40-690BEBE4F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99495BD-12CE-3350-3744-6F6A1E2F84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534CC24-528B-8948-6442-38036C7F8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BDFDDA1-0F72-2427-5EFA-8B7EC18FE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C81194A-3BAF-33A3-8FA9-F33F1A8F5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93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F972B-9546-BBF4-9540-7892056C2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E836CB6-744A-423F-E29D-EAE519B5D2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917A19D-CD19-FA3E-5B7B-6ACFAFA936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DD1CF22-4192-1C92-31C7-A165BB21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227B6A-19E4-F308-F352-EE5EEFE71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8CAAD8-7CAD-23C9-BB91-1542B31AB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5256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3CFE06D-396A-EAA6-3974-F7EDD2F09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F8832A7-E330-48D5-9DB2-494E45B71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2EC0ED3-B669-B790-CD31-8DFCB03514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7F929-1DB2-4914-AD64-D44A6B622CBD}" type="datetimeFigureOut">
              <a:rPr lang="nl-NL" smtClean="0"/>
              <a:t>19-7-2024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A7F797-0459-65F5-16C2-E05D1111D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41BA1F-2560-2A44-24F0-5720FE9A0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93F48-F528-4E00-B3F6-9535F14A3E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5912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75C5F1-B3C6-0AF4-5345-0076AF8A5D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850773C-EC9D-C1D1-11EB-E3F1472BA3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 descr="Afbeelding met tekst, grafische vormgeving, gebouw, schermopname&#10;&#10;Automatisch gegenereerde beschrijving">
            <a:extLst>
              <a:ext uri="{FF2B5EF4-FFF2-40B4-BE49-F238E27FC236}">
                <a16:creationId xmlns:a16="http://schemas.microsoft.com/office/drawing/2014/main" id="{59E2ECEE-5F36-3F45-38B8-6F36686B1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9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383005-416A-9C11-5530-45D0518B8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tekst, kaart, schermopname, Lettertype&#10;&#10;Automatisch gegenereerde beschrijving">
            <a:extLst>
              <a:ext uri="{FF2B5EF4-FFF2-40B4-BE49-F238E27FC236}">
                <a16:creationId xmlns:a16="http://schemas.microsoft.com/office/drawing/2014/main" id="{4F3CCB2D-37BD-91DF-86A9-8AF94259A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59383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AC8AFA-0668-5161-0E13-69FD57E46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tekst, kaart, schermopname, Lettertype&#10;&#10;Automatisch gegenereerde beschrijving">
            <a:extLst>
              <a:ext uri="{FF2B5EF4-FFF2-40B4-BE49-F238E27FC236}">
                <a16:creationId xmlns:a16="http://schemas.microsoft.com/office/drawing/2014/main" id="{BAE77EE3-8F50-3F46-8703-B18BB62EAC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45100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099E55-A703-2A85-E701-84DA6592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tekst, kaart, diagram&#10;&#10;Automatisch gegenereerde beschrijving">
            <a:extLst>
              <a:ext uri="{FF2B5EF4-FFF2-40B4-BE49-F238E27FC236}">
                <a16:creationId xmlns:a16="http://schemas.microsoft.com/office/drawing/2014/main" id="{E3B1CBAC-65D2-14C9-B473-EE7334B95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5630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AD1783-91ED-E7B0-2E0F-629E6A0AD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Menselijk gezicht, kleding, persoon, gebouw&#10;&#10;Automatisch gegenereerde beschrijving">
            <a:extLst>
              <a:ext uri="{FF2B5EF4-FFF2-40B4-BE49-F238E27FC236}">
                <a16:creationId xmlns:a16="http://schemas.microsoft.com/office/drawing/2014/main" id="{38D94B9B-270B-7976-2491-639A4B3A27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72" y="-11564"/>
            <a:ext cx="12237272" cy="6883466"/>
          </a:xfrm>
        </p:spPr>
      </p:pic>
    </p:spTree>
    <p:extLst>
      <p:ext uri="{BB962C8B-B14F-4D97-AF65-F5344CB8AC3E}">
        <p14:creationId xmlns:p14="http://schemas.microsoft.com/office/powerpoint/2010/main" val="1623139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FB2E8-3C92-99D0-EF32-A40F0D950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Menselijk gezicht, kleding, persoon, schermopname&#10;&#10;Automatisch gegenereerde beschrijving">
            <a:extLst>
              <a:ext uri="{FF2B5EF4-FFF2-40B4-BE49-F238E27FC236}">
                <a16:creationId xmlns:a16="http://schemas.microsoft.com/office/drawing/2014/main" id="{373BA9D9-EBBD-368C-0F4C-E317828C76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764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137437-51EE-7239-DA29-859C6510E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Menselijk gezicht, wenkbrauw, schermopname, persoon&#10;&#10;Automatisch gegenereerde beschrijving">
            <a:extLst>
              <a:ext uri="{FF2B5EF4-FFF2-40B4-BE49-F238E27FC236}">
                <a16:creationId xmlns:a16="http://schemas.microsoft.com/office/drawing/2014/main" id="{23EED47A-9EF5-A795-F2DC-EAB8EE8CC8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40397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293715-ADBE-E5F4-A175-6F9FC50C2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tekst, schermopname, Lettertype&#10;&#10;Automatisch gegenereerde beschrijving">
            <a:extLst>
              <a:ext uri="{FF2B5EF4-FFF2-40B4-BE49-F238E27FC236}">
                <a16:creationId xmlns:a16="http://schemas.microsoft.com/office/drawing/2014/main" id="{B8B19A03-BEF2-D636-092F-CCD36D4987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0275472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EC303BE7BD3149BFEBE1BB4B3D976F" ma:contentTypeVersion="17" ma:contentTypeDescription="Een nieuw document maken." ma:contentTypeScope="" ma:versionID="d252566ad128d0c655495afbe5de0ddc">
  <xsd:schema xmlns:xsd="http://www.w3.org/2001/XMLSchema" xmlns:xs="http://www.w3.org/2001/XMLSchema" xmlns:p="http://schemas.microsoft.com/office/2006/metadata/properties" xmlns:ns2="90a810dd-c4d9-4cfc-ac76-7e955139a80b" xmlns:ns3="5af70850-afeb-4baa-8599-3435d1855c49" targetNamespace="http://schemas.microsoft.com/office/2006/metadata/properties" ma:root="true" ma:fieldsID="ee65e2655cb09eacb4824032e6ddcc66" ns2:_="" ns3:_="">
    <xsd:import namespace="90a810dd-c4d9-4cfc-ac76-7e955139a80b"/>
    <xsd:import namespace="5af70850-afeb-4baa-8599-3435d1855c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a810dd-c4d9-4cfc-ac76-7e955139a8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5a637578-f24b-41f6-8b87-0e7ae5e697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f70850-afeb-4baa-8599-3435d1855c4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af54f70-3455-4c56-b198-a8fddc83a95e}" ma:internalName="TaxCatchAll" ma:showField="CatchAllData" ma:web="5af70850-afeb-4baa-8599-3435d1855c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0a810dd-c4d9-4cfc-ac76-7e955139a80b">
      <Terms xmlns="http://schemas.microsoft.com/office/infopath/2007/PartnerControls"/>
    </lcf76f155ced4ddcb4097134ff3c332f>
    <TaxCatchAll xmlns="5af70850-afeb-4baa-8599-3435d1855c4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4FF571-2FFB-4AFF-A246-9E6CDE819E45}"/>
</file>

<file path=customXml/itemProps2.xml><?xml version="1.0" encoding="utf-8"?>
<ds:datastoreItem xmlns:ds="http://schemas.openxmlformats.org/officeDocument/2006/customXml" ds:itemID="{17C7329E-FFEB-4DC9-BEC1-F1463D4F3D96}">
  <ds:schemaRefs>
    <ds:schemaRef ds:uri="5af70850-afeb-4baa-8599-3435d1855c49"/>
    <ds:schemaRef ds:uri="90a810dd-c4d9-4cfc-ac76-7e955139a80b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4ACF901-17C6-4255-BB13-109543A587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Onno Visser</dc:creator>
  <cp:lastModifiedBy>Onno Visser</cp:lastModifiedBy>
  <cp:revision>1</cp:revision>
  <dcterms:created xsi:type="dcterms:W3CDTF">2023-10-13T09:06:46Z</dcterms:created>
  <dcterms:modified xsi:type="dcterms:W3CDTF">2024-07-19T09:40:58Z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0x010100C0EC303BE7BD3149BFEBE1BB4B3D976F</vt:lpwstr>
  </property>
  <property fmtid="{D5CDD505-2E9C-101B-9397-08002B2CF9AE}" pid="3" name="MediaServiceImageTags">
    <vt:lpwstr/>
  </property>
</Properties>
</file>